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saveSubsetFonts="1">
  <p:sldMasterIdLst>
    <p:sldMasterId r:id="rId4" id="2147483648"/>
  </p:sldMasterIdLst>
  <p:sldIdLst>
    <p:sldId r:id="rId5" id="256"/>
    <p:sldId r:id="rId6" id="257"/>
    <p:sldId r:id="rId7" id="258"/>
    <p:sldId r:id="rId8" id="259"/>
    <p:sldId r:id="rId9" id="260"/>
  </p:sldIdLst>
  <p:sldSz cx="12192000" cy="6858000"/>
  <p:notesSz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cx="6858000" cy="9144000"/>
  <p:defaultTextStyle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defPPr>
      <a:defRPr lang="en-US">
        <a:uFillTx/>
      </a:defRPr>
    </a:defPPr>
    <a:lvl1pPr algn="l" defTabSz="914400" eaLnBrk="1" hangingPunct="1" latinLnBrk="0" marL="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/>
</file>

<file path=ppt/tableStyles.xml><?xml version="1.0" encoding="utf-8"?>
<a:tblStyleLst xmlns:a="http://schemas.openxmlformats.org/drawingml/2006/main"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p="http://schemas.openxmlformats.org/presentationml/2006/main" xmlns:s="http://schemas.openxmlformats.org/officeDocument/2006/sharedTypes" xmlns:r="http://schemas.openxmlformats.org/officeDocument/2006/relationships" xmlns:dgm="http://schemas.openxmlformats.org/drawingml/2006/diagram" xmlns:wpc="http://schemas.microsoft.com/office/word/2010/wordprocessingCanvas" def="{5C22544A-7EE6-4342-B048-85BDC9FD1C3A}"/>
</file>

<file path=ppt/viewProps.xml><?xml version="1.0" encoding="utf-8"?>
<p:viewP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normalViewPr horzBarState="maximized">
    <p:restoredLeft autoAdjust="0" sz="14961"/>
    <p:restoredTop sz="94660"/>
  </p:normalViewPr>
  <p:slideViewPr>
    <p:cSldViewPr snapToGrid="0">
      <p:cViewPr varScale="1">
        <p:scale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sx d="100" n="60"/>
          <a:sy d="100" n="60"/>
        </p:scale>
        <p:origin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x="312" y="66"/>
      </p:cViewPr>
    </p:cSldViewPr>
  </p:slideViewPr>
  <p:notesTextViewPr>
    <p:cViewPr>
      <p:scale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sx d="1" n="1"/>
        <a:sy d="1" n="1"/>
      </p:scale>
      <p:origin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x="0" y="0"/>
    </p:cViewPr>
  </p:notesTextViewPr>
  <p:gridSpacing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cx="72008" cy="72008"/>
</p:viewPr>
</file>

<file path=ppt/_rels/presentation.xml.rels><?xml version="1.0" standalone="yes" ?><Relationships xmlns="http://schemas.openxmlformats.org/package/2006/relationships"><Relationship Id="rId1" Target="presProps.xml" Type="http://schemas.openxmlformats.org/officeDocument/2006/relationships/presProps"></Relationship><Relationship Id="rId2" Target="tableStyles.xml" Type="http://schemas.openxmlformats.org/officeDocument/2006/relationships/tableStyles"></Relationship><Relationship Id="rId3" Target="viewProps.xml" Type="http://schemas.openxmlformats.org/officeDocument/2006/relationships/viewProps"></Relationship><Relationship Id="rId4" Target="slideMasters/slideMaster1.xml" Type="http://schemas.openxmlformats.org/officeDocument/2006/relationships/slideMaster"></Relationship><Relationship Id="rId5" Target="slides/slide1.xml" Type="http://schemas.openxmlformats.org/officeDocument/2006/relationships/slide"></Relationship><Relationship Id="rId6" Target="slides/slide2.xml" Type="http://schemas.openxmlformats.org/officeDocument/2006/relationships/slide"></Relationship><Relationship Id="rId7" Target="slides/slide3.xml" Type="http://schemas.openxmlformats.org/officeDocument/2006/relationships/slide"></Relationship><Relationship Id="rId8" Target="slides/slide4.xml" Type="http://schemas.openxmlformats.org/officeDocument/2006/relationships/slide"></Relationship><Relationship Id="rId9" Target="slides/slide5.xml" Type="http://schemas.openxmlformats.org/officeDocument/2006/relationships/slide"></Relationship><Relationship Id="rId10" Target="theme/theme1.xml" Type="http://schemas.openxmlformats.org/officeDocument/2006/relationships/theme"></Relationship></Relationships>
</file>

<file path=ppt/slideLayouts/_rels/slideLayout1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0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1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2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3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4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5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6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7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8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9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slideLayout1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itle">
  <p:cSld name="สไลด์ชื่อเรื่อง"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ชื่อเรื่อง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type="ctr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1524000" y="1122363"/>
            <a:ext cx="9144000" cy="2387600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 anchor="b"/>
          <a:lstStyle>
            <a:lvl1pPr algn="ctr">
              <a:defRPr sz="6000">
                <a:uFillTx/>
              </a:defRPr>
            </a:lvl1pPr>
          </a:lstStyle>
          <a:p>
            <a:r>
              <a:rPr lang="th-TH" smtClean="0">
                <a:uFillTx/>
              </a:rPr>
              <a:t>คลิกเพื่อแก้ไขสไตล์ชื่อเรื่องต้นแบบ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ชื่อเรื่องรอง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" type="sub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1524000" y="3602038"/>
            <a:ext cx="9144000" cy="1655762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>
            <a:lvl1pPr algn="ctr" indent="0" marL="0">
              <a:buNone/>
              <a:defRPr sz="2400">
                <a:uFillTx/>
              </a:defRPr>
            </a:lvl1pPr>
            <a:lvl2pPr algn="ctr" indent="0" marL="457200">
              <a:buNone/>
              <a:defRPr sz="2000">
                <a:uFillTx/>
              </a:defRPr>
            </a:lvl2pPr>
            <a:lvl3pPr algn="ctr" indent="0" marL="914400">
              <a:buNone/>
              <a:defRPr sz="1800">
                <a:uFillTx/>
              </a:defRPr>
            </a:lvl3pPr>
            <a:lvl4pPr algn="ctr" indent="0" marL="1371600">
              <a:buNone/>
              <a:defRPr sz="1600">
                <a:uFillTx/>
              </a:defRPr>
            </a:lvl4pPr>
            <a:lvl5pPr algn="ctr" indent="0" marL="1828800">
              <a:buNone/>
              <a:defRPr sz="1600">
                <a:uFillTx/>
              </a:defRPr>
            </a:lvl5pPr>
            <a:lvl6pPr algn="ctr" indent="0" marL="2286000">
              <a:buNone/>
              <a:defRPr sz="1600">
                <a:uFillTx/>
              </a:defRPr>
            </a:lvl6pPr>
            <a:lvl7pPr algn="ctr" indent="0" marL="2743200">
              <a:buNone/>
              <a:defRPr sz="1600">
                <a:uFillTx/>
              </a:defRPr>
            </a:lvl7pPr>
            <a:lvl8pPr algn="ctr" indent="0" marL="3200400">
              <a:buNone/>
              <a:defRPr sz="1600">
                <a:uFillTx/>
              </a:defRPr>
            </a:lvl8pPr>
            <a:lvl9pPr algn="ctr" indent="0" marL="3657600">
              <a:buNone/>
              <a:defRPr sz="1600">
                <a:uFillTx/>
              </a:defRPr>
            </a:lvl9pPr>
          </a:lstStyle>
          <a:p>
            <a:r>
              <a:rPr lang="th-TH" smtClean="0">
                <a:uFillTx/>
              </a:rPr>
              <a:t>คลิกเพื่อแก้ไขสไตล์ชื่อเรื่องรองต้นแบบ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4" name="ตัวแทนวันที่ 3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0" sz="half" type="dt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1B3DE967-6E2F-43F6-95A1-318C5A502C81}" type="datetimeFigureOut">
              <a:rPr lang="en-US" smtClean="0">
                <a:uFillTx/>
              </a:rPr>
              <a:t>4/3/2020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5" name="ตัวแทนท้ายกระดาษ 4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1" sz="quarter" type="ftr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6" name="ตัวแทนหมายเลขสไลด์ 5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2" sz="quarter" type="sldNum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CF6512C7-CB84-4DBF-8FF2-3E8796EFFC42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masterClrMapping/>
  </p:clrMapOvr>
</p:sldLayout>
</file>

<file path=ppt/slideLayouts/slideLayout10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vertTx">
  <p:cSld name="ชื่อเรื่องและข้อความแนวตั้ง"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ชื่อเรื่อง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type="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r>
              <a:rPr lang="th-TH" smtClean="0">
                <a:uFillTx/>
              </a:rPr>
              <a:t>คลิกเพื่อแก้ไขสไตล์ชื่อเรื่องต้นแบบ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ตัวแทนข้อความแนวตั้ง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" orient="vert" type="body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 vert="eaVert"/>
          <a:lstStyle/>
          <a:p>
            <a:pPr lvl="0"/>
            <a:r>
              <a:rPr lang="th-TH" smtClean="0">
                <a:uFillTx/>
              </a:rPr>
              <a:t>คลิกเพื่อแก้ไขสไตล์ของข้อความต้นแบบ</a:t>
            </a:r>
          </a:p>
          <a:p>
            <a:pPr lvl="1"/>
            <a:r>
              <a:rPr lang="th-TH" smtClean="0">
                <a:uFillTx/>
              </a:rPr>
              <a:t>ระดับที่สอง</a:t>
            </a:r>
          </a:p>
          <a:p>
            <a:pPr lvl="2"/>
            <a:r>
              <a:rPr lang="th-TH" smtClean="0">
                <a:uFillTx/>
              </a:rPr>
              <a:t>ระดับที่สาม</a:t>
            </a:r>
          </a:p>
          <a:p>
            <a:pPr lvl="3"/>
            <a:r>
              <a:rPr lang="th-TH" smtClean="0">
                <a:uFillTx/>
              </a:rPr>
              <a:t>ระดับที่สี่</a:t>
            </a:r>
          </a:p>
          <a:p>
            <a:pPr lvl="4"/>
            <a:r>
              <a:rPr lang="th-TH" smtClean="0">
                <a:uFillTx/>
              </a:rPr>
              <a:t>ระดับที่ห้า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4" name="ตัวแทนวันที่ 3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0" sz="half" type="dt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1B3DE967-6E2F-43F6-95A1-318C5A502C81}" type="datetimeFigureOut">
              <a:rPr lang="en-US" smtClean="0">
                <a:uFillTx/>
              </a:rPr>
              <a:t>4/3/2020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5" name="ตัวแทนท้ายกระดาษ 4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1" sz="quarter" type="ftr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6" name="ตัวแทนหมายเลขสไลด์ 5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2" sz="quarter" type="sldNum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CF6512C7-CB84-4DBF-8FF2-3E8796EFFC42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masterClrMapping/>
  </p:clrMapOvr>
</p:sldLayout>
</file>

<file path=ppt/slideLayouts/slideLayout11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vertTitleAndTx">
  <p:cSld name="ข้อความและชื่อเรื่องแนวตั้ง"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ชื่อเรื่องแนวตั้ง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orient="vert" type="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8724900" y="365125"/>
            <a:ext cx="2628900" cy="5811838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 vert="eaVert"/>
          <a:lstStyle/>
          <a:p>
            <a:r>
              <a:rPr lang="th-TH" smtClean="0">
                <a:uFillTx/>
              </a:rPr>
              <a:t>คลิกเพื่อแก้ไขสไตล์ชื่อเรื่องต้นแบบ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ตัวแทนข้อความแนวตั้ง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" orient="vert" type="body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838200" y="365125"/>
            <a:ext cx="7734300" cy="5811838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 vert="eaVert"/>
          <a:lstStyle/>
          <a:p>
            <a:pPr lvl="0"/>
            <a:r>
              <a:rPr lang="th-TH" smtClean="0">
                <a:uFillTx/>
              </a:rPr>
              <a:t>คลิกเพื่อแก้ไขสไตล์ของข้อความต้นแบบ</a:t>
            </a:r>
          </a:p>
          <a:p>
            <a:pPr lvl="1"/>
            <a:r>
              <a:rPr lang="th-TH" smtClean="0">
                <a:uFillTx/>
              </a:rPr>
              <a:t>ระดับที่สอง</a:t>
            </a:r>
          </a:p>
          <a:p>
            <a:pPr lvl="2"/>
            <a:r>
              <a:rPr lang="th-TH" smtClean="0">
                <a:uFillTx/>
              </a:rPr>
              <a:t>ระดับที่สาม</a:t>
            </a:r>
          </a:p>
          <a:p>
            <a:pPr lvl="3"/>
            <a:r>
              <a:rPr lang="th-TH" smtClean="0">
                <a:uFillTx/>
              </a:rPr>
              <a:t>ระดับที่สี่</a:t>
            </a:r>
          </a:p>
          <a:p>
            <a:pPr lvl="4"/>
            <a:r>
              <a:rPr lang="th-TH" smtClean="0">
                <a:uFillTx/>
              </a:rPr>
              <a:t>ระดับที่ห้า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4" name="ตัวแทนวันที่ 3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0" sz="half" type="dt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1B3DE967-6E2F-43F6-95A1-318C5A502C81}" type="datetimeFigureOut">
              <a:rPr lang="en-US" smtClean="0">
                <a:uFillTx/>
              </a:rPr>
              <a:t>4/3/2020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5" name="ตัวแทนท้ายกระดาษ 4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1" sz="quarter" type="ftr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6" name="ตัวแทนหมายเลขสไลด์ 5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2" sz="quarter" type="sldNum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CF6512C7-CB84-4DBF-8FF2-3E8796EFFC42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masterClrMapping/>
  </p:clrMapOvr>
</p:sldLayout>
</file>

<file path=ppt/slideLayouts/slideLayout2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">
  <p:cSld name="ชื่อเรื่องและเนื้อหา"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ชื่อเรื่อง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type="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r>
              <a:rPr lang="th-TH" smtClean="0">
                <a:uFillTx/>
              </a:rPr>
              <a:t>คลิกเพื่อแก้ไขสไตล์ชื่อเรื่องต้นแบบ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ตัวแทนเนื้อหา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pPr lvl="0"/>
            <a:r>
              <a:rPr lang="th-TH" smtClean="0">
                <a:uFillTx/>
              </a:rPr>
              <a:t>คลิกเพื่อแก้ไขสไตล์ของข้อความต้นแบบ</a:t>
            </a:r>
          </a:p>
          <a:p>
            <a:pPr lvl="1"/>
            <a:r>
              <a:rPr lang="th-TH" smtClean="0">
                <a:uFillTx/>
              </a:rPr>
              <a:t>ระดับที่สอง</a:t>
            </a:r>
          </a:p>
          <a:p>
            <a:pPr lvl="2"/>
            <a:r>
              <a:rPr lang="th-TH" smtClean="0">
                <a:uFillTx/>
              </a:rPr>
              <a:t>ระดับที่สาม</a:t>
            </a:r>
          </a:p>
          <a:p>
            <a:pPr lvl="3"/>
            <a:r>
              <a:rPr lang="th-TH" smtClean="0">
                <a:uFillTx/>
              </a:rPr>
              <a:t>ระดับที่สี่</a:t>
            </a:r>
          </a:p>
          <a:p>
            <a:pPr lvl="4"/>
            <a:r>
              <a:rPr lang="th-TH" smtClean="0">
                <a:uFillTx/>
              </a:rPr>
              <a:t>ระดับที่ห้า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4" name="ตัวแทนวันที่ 3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0" sz="half" type="dt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1B3DE967-6E2F-43F6-95A1-318C5A502C81}" type="datetimeFigureOut">
              <a:rPr lang="en-US" smtClean="0">
                <a:uFillTx/>
              </a:rPr>
              <a:t>4/3/2020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5" name="ตัวแทนท้ายกระดาษ 4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1" sz="quarter" type="ftr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6" name="ตัวแทนหมายเลขสไลด์ 5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2" sz="quarter" type="sldNum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CF6512C7-CB84-4DBF-8FF2-3E8796EFFC42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masterClrMapping/>
  </p:clrMapOvr>
</p:sldLayout>
</file>

<file path=ppt/slideLayouts/slideLayout3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secHead">
  <p:cSld name="ส่วนหัวของส่วน"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ชื่อเรื่อง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type="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831850" y="1709738"/>
            <a:ext cx="10515600" cy="2852737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 anchor="b"/>
          <a:lstStyle>
            <a:lvl1pPr>
              <a:defRPr sz="6000">
                <a:uFillTx/>
              </a:defRPr>
            </a:lvl1pPr>
          </a:lstStyle>
          <a:p>
            <a:r>
              <a:rPr lang="th-TH" smtClean="0">
                <a:uFillTx/>
              </a:rPr>
              <a:t>คลิกเพื่อแก้ไขสไตล์ชื่อเรื่องต้นแบบ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ตัวแทนข้อความ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" type="body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831850" y="4589463"/>
            <a:ext cx="10515600" cy="1500187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th-TH" smtClean="0">
                <a:uFillTx/>
              </a:rPr>
              <a:t>คลิกเพื่อแก้ไขสไตล์ของข้อความต้นแบบ</a:t>
            </a: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4" name="ตัวแทนวันที่ 3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0" sz="half" type="dt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1B3DE967-6E2F-43F6-95A1-318C5A502C81}" type="datetimeFigureOut">
              <a:rPr lang="en-US" smtClean="0">
                <a:uFillTx/>
              </a:rPr>
              <a:t>4/3/2020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5" name="ตัวแทนท้ายกระดาษ 4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1" sz="quarter" type="ftr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6" name="ตัวแทนหมายเลขสไลด์ 5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2" sz="quarter" type="sldNum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CF6512C7-CB84-4DBF-8FF2-3E8796EFFC42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masterClrMapping/>
  </p:clrMapOvr>
</p:sldLayout>
</file>

<file path=ppt/slideLayouts/slideLayout4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Obj">
  <p:cSld name="เนื้อหา 2 ส่วน"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ชื่อเรื่อง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type="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r>
              <a:rPr lang="th-TH" smtClean="0">
                <a:uFillTx/>
              </a:rPr>
              <a:t>คลิกเพื่อแก้ไขสไตล์ชื่อเรื่องต้นแบบ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ตัวแทนเนื้อหา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" sz="half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838200" y="1825625"/>
            <a:ext cx="5181600" cy="4351338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pPr lvl="0"/>
            <a:r>
              <a:rPr lang="th-TH" smtClean="0">
                <a:uFillTx/>
              </a:rPr>
              <a:t>คลิกเพื่อแก้ไขสไตล์ของข้อความต้นแบบ</a:t>
            </a:r>
          </a:p>
          <a:p>
            <a:pPr lvl="1"/>
            <a:r>
              <a:rPr lang="th-TH" smtClean="0">
                <a:uFillTx/>
              </a:rPr>
              <a:t>ระดับที่สอง</a:t>
            </a:r>
          </a:p>
          <a:p>
            <a:pPr lvl="2"/>
            <a:r>
              <a:rPr lang="th-TH" smtClean="0">
                <a:uFillTx/>
              </a:rPr>
              <a:t>ระดับที่สาม</a:t>
            </a:r>
          </a:p>
          <a:p>
            <a:pPr lvl="3"/>
            <a:r>
              <a:rPr lang="th-TH" smtClean="0">
                <a:uFillTx/>
              </a:rPr>
              <a:t>ระดับที่สี่</a:t>
            </a:r>
          </a:p>
          <a:p>
            <a:pPr lvl="4"/>
            <a:r>
              <a:rPr lang="th-TH" smtClean="0">
                <a:uFillTx/>
              </a:rPr>
              <a:t>ระดับที่ห้า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4" name="ตัวแทนเนื้อหา 3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2" sz="half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6172200" y="1825625"/>
            <a:ext cx="5181600" cy="4351338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pPr lvl="0"/>
            <a:r>
              <a:rPr lang="th-TH" smtClean="0">
                <a:uFillTx/>
              </a:rPr>
              <a:t>คลิกเพื่อแก้ไขสไตล์ของข้อความต้นแบบ</a:t>
            </a:r>
          </a:p>
          <a:p>
            <a:pPr lvl="1"/>
            <a:r>
              <a:rPr lang="th-TH" smtClean="0">
                <a:uFillTx/>
              </a:rPr>
              <a:t>ระดับที่สอง</a:t>
            </a:r>
          </a:p>
          <a:p>
            <a:pPr lvl="2"/>
            <a:r>
              <a:rPr lang="th-TH" smtClean="0">
                <a:uFillTx/>
              </a:rPr>
              <a:t>ระดับที่สาม</a:t>
            </a:r>
          </a:p>
          <a:p>
            <a:pPr lvl="3"/>
            <a:r>
              <a:rPr lang="th-TH" smtClean="0">
                <a:uFillTx/>
              </a:rPr>
              <a:t>ระดับที่สี่</a:t>
            </a:r>
          </a:p>
          <a:p>
            <a:pPr lvl="4"/>
            <a:r>
              <a:rPr lang="th-TH" smtClean="0">
                <a:uFillTx/>
              </a:rPr>
              <a:t>ระดับที่ห้า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5" name="ตัวแทนวันที่ 4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0" sz="half" type="dt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1B3DE967-6E2F-43F6-95A1-318C5A502C81}" type="datetimeFigureOut">
              <a:rPr lang="en-US" smtClean="0">
                <a:uFillTx/>
              </a:rPr>
              <a:t>4/3/2020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6" name="ตัวแทนท้ายกระดาษ 5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1" sz="quarter" type="ftr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7" name="ตัวแทนหมายเลขสไลด์ 6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2" sz="quarter" type="sldNum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CF6512C7-CB84-4DBF-8FF2-3E8796EFFC42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masterClrMapping/>
  </p:clrMapOvr>
</p:sldLayout>
</file>

<file path=ppt/slideLayouts/slideLayout5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TxTwoObj">
  <p:cSld name="การเปรียบเทียบ"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ชื่อเรื่อง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type="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839788" y="365125"/>
            <a:ext cx="10515600" cy="1325563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r>
              <a:rPr lang="th-TH" smtClean="0">
                <a:uFillTx/>
              </a:rPr>
              <a:t>คลิกเพื่อแก้ไขสไตล์ชื่อเรื่องต้นแบบ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ตัวแทนข้อความ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" type="body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839788" y="1681163"/>
            <a:ext cx="5157787" cy="823912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 anchor="b"/>
          <a:lstStyle>
            <a:lvl1pPr indent="0" marL="0">
              <a:buNone/>
              <a:defRPr b="1" sz="2400">
                <a:uFillTx/>
              </a:defRPr>
            </a:lvl1pPr>
            <a:lvl2pPr indent="0" marL="457200">
              <a:buNone/>
              <a:defRPr b="1" sz="2000">
                <a:uFillTx/>
              </a:defRPr>
            </a:lvl2pPr>
            <a:lvl3pPr indent="0" marL="914400">
              <a:buNone/>
              <a:defRPr b="1" sz="1800">
                <a:uFillTx/>
              </a:defRPr>
            </a:lvl3pPr>
            <a:lvl4pPr indent="0" marL="1371600">
              <a:buNone/>
              <a:defRPr b="1" sz="1600">
                <a:uFillTx/>
              </a:defRPr>
            </a:lvl4pPr>
            <a:lvl5pPr indent="0" marL="1828800">
              <a:buNone/>
              <a:defRPr b="1" sz="1600">
                <a:uFillTx/>
              </a:defRPr>
            </a:lvl5pPr>
            <a:lvl6pPr indent="0" marL="2286000">
              <a:buNone/>
              <a:defRPr b="1" sz="1600">
                <a:uFillTx/>
              </a:defRPr>
            </a:lvl6pPr>
            <a:lvl7pPr indent="0" marL="2743200">
              <a:buNone/>
              <a:defRPr b="1" sz="1600">
                <a:uFillTx/>
              </a:defRPr>
            </a:lvl7pPr>
            <a:lvl8pPr indent="0" marL="3200400">
              <a:buNone/>
              <a:defRPr b="1" sz="1600">
                <a:uFillTx/>
              </a:defRPr>
            </a:lvl8pPr>
            <a:lvl9pPr indent="0" marL="3657600">
              <a:buNone/>
              <a:defRPr b="1" sz="1600">
                <a:uFillTx/>
              </a:defRPr>
            </a:lvl9pPr>
          </a:lstStyle>
          <a:p>
            <a:pPr lvl="0"/>
            <a:r>
              <a:rPr lang="th-TH" smtClean="0">
                <a:uFillTx/>
              </a:rPr>
              <a:t>คลิกเพื่อแก้ไขสไตล์ของข้อความต้นแบบ</a:t>
            </a: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4" name="ตัวแทนเนื้อหา 3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2" sz="half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839788" y="2505075"/>
            <a:ext cx="5157787" cy="3684588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pPr lvl="0"/>
            <a:r>
              <a:rPr lang="th-TH" smtClean="0">
                <a:uFillTx/>
              </a:rPr>
              <a:t>คลิกเพื่อแก้ไขสไตล์ของข้อความต้นแบบ</a:t>
            </a:r>
          </a:p>
          <a:p>
            <a:pPr lvl="1"/>
            <a:r>
              <a:rPr lang="th-TH" smtClean="0">
                <a:uFillTx/>
              </a:rPr>
              <a:t>ระดับที่สอง</a:t>
            </a:r>
          </a:p>
          <a:p>
            <a:pPr lvl="2"/>
            <a:r>
              <a:rPr lang="th-TH" smtClean="0">
                <a:uFillTx/>
              </a:rPr>
              <a:t>ระดับที่สาม</a:t>
            </a:r>
          </a:p>
          <a:p>
            <a:pPr lvl="3"/>
            <a:r>
              <a:rPr lang="th-TH" smtClean="0">
                <a:uFillTx/>
              </a:rPr>
              <a:t>ระดับที่สี่</a:t>
            </a:r>
          </a:p>
          <a:p>
            <a:pPr lvl="4"/>
            <a:r>
              <a:rPr lang="th-TH" smtClean="0">
                <a:uFillTx/>
              </a:rPr>
              <a:t>ระดับที่ห้า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5" name="ตัวแทนข้อความ 4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3" sz="quarter" type="body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6172200" y="1681163"/>
            <a:ext cx="5183188" cy="823912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 anchor="b"/>
          <a:lstStyle>
            <a:lvl1pPr indent="0" marL="0">
              <a:buNone/>
              <a:defRPr b="1" sz="2400">
                <a:uFillTx/>
              </a:defRPr>
            </a:lvl1pPr>
            <a:lvl2pPr indent="0" marL="457200">
              <a:buNone/>
              <a:defRPr b="1" sz="2000">
                <a:uFillTx/>
              </a:defRPr>
            </a:lvl2pPr>
            <a:lvl3pPr indent="0" marL="914400">
              <a:buNone/>
              <a:defRPr b="1" sz="1800">
                <a:uFillTx/>
              </a:defRPr>
            </a:lvl3pPr>
            <a:lvl4pPr indent="0" marL="1371600">
              <a:buNone/>
              <a:defRPr b="1" sz="1600">
                <a:uFillTx/>
              </a:defRPr>
            </a:lvl4pPr>
            <a:lvl5pPr indent="0" marL="1828800">
              <a:buNone/>
              <a:defRPr b="1" sz="1600">
                <a:uFillTx/>
              </a:defRPr>
            </a:lvl5pPr>
            <a:lvl6pPr indent="0" marL="2286000">
              <a:buNone/>
              <a:defRPr b="1" sz="1600">
                <a:uFillTx/>
              </a:defRPr>
            </a:lvl6pPr>
            <a:lvl7pPr indent="0" marL="2743200">
              <a:buNone/>
              <a:defRPr b="1" sz="1600">
                <a:uFillTx/>
              </a:defRPr>
            </a:lvl7pPr>
            <a:lvl8pPr indent="0" marL="3200400">
              <a:buNone/>
              <a:defRPr b="1" sz="1600">
                <a:uFillTx/>
              </a:defRPr>
            </a:lvl8pPr>
            <a:lvl9pPr indent="0" marL="3657600">
              <a:buNone/>
              <a:defRPr b="1" sz="1600">
                <a:uFillTx/>
              </a:defRPr>
            </a:lvl9pPr>
          </a:lstStyle>
          <a:p>
            <a:pPr lvl="0"/>
            <a:r>
              <a:rPr lang="th-TH" smtClean="0">
                <a:uFillTx/>
              </a:rPr>
              <a:t>คลิกเพื่อแก้ไขสไตล์ของข้อความต้นแบบ</a:t>
            </a: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6" name="ตัวแทนเนื้อหา 5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4" sz="quarter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6172200" y="2505075"/>
            <a:ext cx="5183188" cy="3684588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pPr lvl="0"/>
            <a:r>
              <a:rPr lang="th-TH" smtClean="0">
                <a:uFillTx/>
              </a:rPr>
              <a:t>คลิกเพื่อแก้ไขสไตล์ของข้อความต้นแบบ</a:t>
            </a:r>
          </a:p>
          <a:p>
            <a:pPr lvl="1"/>
            <a:r>
              <a:rPr lang="th-TH" smtClean="0">
                <a:uFillTx/>
              </a:rPr>
              <a:t>ระดับที่สอง</a:t>
            </a:r>
          </a:p>
          <a:p>
            <a:pPr lvl="2"/>
            <a:r>
              <a:rPr lang="th-TH" smtClean="0">
                <a:uFillTx/>
              </a:rPr>
              <a:t>ระดับที่สาม</a:t>
            </a:r>
          </a:p>
          <a:p>
            <a:pPr lvl="3"/>
            <a:r>
              <a:rPr lang="th-TH" smtClean="0">
                <a:uFillTx/>
              </a:rPr>
              <a:t>ระดับที่สี่</a:t>
            </a:r>
          </a:p>
          <a:p>
            <a:pPr lvl="4"/>
            <a:r>
              <a:rPr lang="th-TH" smtClean="0">
                <a:uFillTx/>
              </a:rPr>
              <a:t>ระดับที่ห้า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7" name="ตัวแทนวันที่ 6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0" sz="half" type="dt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1B3DE967-6E2F-43F6-95A1-318C5A502C81}" type="datetimeFigureOut">
              <a:rPr lang="en-US" smtClean="0">
                <a:uFillTx/>
              </a:rPr>
              <a:t>4/3/2020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8" name="ตัวแทนท้ายกระดาษ 7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1" sz="quarter" type="ftr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9" name="ตัวแทนหมายเลขสไลด์ 8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2" sz="quarter" type="sldNum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CF6512C7-CB84-4DBF-8FF2-3E8796EFFC42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masterClrMapping/>
  </p:clrMapOvr>
</p:sldLayout>
</file>

<file path=ppt/slideLayouts/slideLayout6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itleOnly">
  <p:cSld name="เฉพาะชื่อเรื่อง"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ชื่อเรื่อง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type="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r>
              <a:rPr lang="th-TH" smtClean="0">
                <a:uFillTx/>
              </a:rPr>
              <a:t>คลิกเพื่อแก้ไขสไตล์ชื่อเรื่องต้นแบบ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ตัวแทนวันที่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0" sz="half" type="dt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1B3DE967-6E2F-43F6-95A1-318C5A502C81}" type="datetimeFigureOut">
              <a:rPr lang="en-US" smtClean="0">
                <a:uFillTx/>
              </a:rPr>
              <a:t>4/3/2020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4" name="ตัวแทนท้ายกระดาษ 3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1" sz="quarter" type="ftr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5" name="ตัวแทนหมายเลขสไลด์ 4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2" sz="quarter" type="sldNum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CF6512C7-CB84-4DBF-8FF2-3E8796EFFC42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masterClrMapping/>
  </p:clrMapOvr>
</p:sldLayout>
</file>

<file path=ppt/slideLayouts/slideLayout7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blank">
  <p:cSld name="ว่างเปล่า"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ตัวแทนวันที่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0" sz="half" type="dt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1B3DE967-6E2F-43F6-95A1-318C5A502C81}" type="datetimeFigureOut">
              <a:rPr lang="en-US" smtClean="0">
                <a:uFillTx/>
              </a:rPr>
              <a:t>4/3/2020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ตัวแทนท้ายกระดาษ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1" sz="quarter" type="ftr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4" name="ตัวแทนหมายเลขสไลด์ 3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2" sz="quarter" type="sldNum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CF6512C7-CB84-4DBF-8FF2-3E8796EFFC42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masterClrMapping/>
  </p:clrMapOvr>
</p:sldLayout>
</file>

<file path=ppt/slideLayouts/slideLayout8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Tx">
  <p:cSld name="เนื้อหาพร้อมคำอธิบายภาพ"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ชื่อเรื่อง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type="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839788" y="457200"/>
            <a:ext cx="3932237" cy="1600200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 anchor="b"/>
          <a:lstStyle>
            <a:lvl1pPr>
              <a:defRPr sz="3200">
                <a:uFillTx/>
              </a:defRPr>
            </a:lvl1pPr>
          </a:lstStyle>
          <a:p>
            <a:r>
              <a:rPr lang="th-TH" smtClean="0">
                <a:uFillTx/>
              </a:rPr>
              <a:t>คลิกเพื่อแก้ไขสไตล์ชื่อเรื่องต้นแบบ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ตัวแทนเนื้อหา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5183188" y="987425"/>
            <a:ext cx="6172200" cy="4873625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>
            <a:lvl1pPr>
              <a:defRPr sz="3200">
                <a:uFillTx/>
              </a:defRPr>
            </a:lvl1pPr>
            <a:lvl2pPr>
              <a:defRPr sz="2800">
                <a:uFillTx/>
              </a:defRPr>
            </a:lvl2pPr>
            <a:lvl3pPr>
              <a:defRPr sz="2400">
                <a:uFillTx/>
              </a:defRPr>
            </a:lvl3pPr>
            <a:lvl4pPr>
              <a:defRPr sz="2000">
                <a:uFillTx/>
              </a:defRPr>
            </a:lvl4pPr>
            <a:lvl5pPr>
              <a:defRPr sz="2000">
                <a:uFillTx/>
              </a:defRPr>
            </a:lvl5pPr>
            <a:lvl6pPr>
              <a:defRPr sz="2000">
                <a:uFillTx/>
              </a:defRPr>
            </a:lvl6pPr>
            <a:lvl7pPr>
              <a:defRPr sz="2000">
                <a:uFillTx/>
              </a:defRPr>
            </a:lvl7pPr>
            <a:lvl8pPr>
              <a:defRPr sz="2000">
                <a:uFillTx/>
              </a:defRPr>
            </a:lvl8pPr>
            <a:lvl9pPr>
              <a:defRPr sz="2000">
                <a:uFillTx/>
              </a:defRPr>
            </a:lvl9pPr>
          </a:lstStyle>
          <a:p>
            <a:pPr lvl="0"/>
            <a:r>
              <a:rPr lang="th-TH" smtClean="0">
                <a:uFillTx/>
              </a:rPr>
              <a:t>คลิกเพื่อแก้ไขสไตล์ของข้อความต้นแบบ</a:t>
            </a:r>
          </a:p>
          <a:p>
            <a:pPr lvl="1"/>
            <a:r>
              <a:rPr lang="th-TH" smtClean="0">
                <a:uFillTx/>
              </a:rPr>
              <a:t>ระดับที่สอง</a:t>
            </a:r>
          </a:p>
          <a:p>
            <a:pPr lvl="2"/>
            <a:r>
              <a:rPr lang="th-TH" smtClean="0">
                <a:uFillTx/>
              </a:rPr>
              <a:t>ระดับที่สาม</a:t>
            </a:r>
          </a:p>
          <a:p>
            <a:pPr lvl="3"/>
            <a:r>
              <a:rPr lang="th-TH" smtClean="0">
                <a:uFillTx/>
              </a:rPr>
              <a:t>ระดับที่สี่</a:t>
            </a:r>
          </a:p>
          <a:p>
            <a:pPr lvl="4"/>
            <a:r>
              <a:rPr lang="th-TH" smtClean="0">
                <a:uFillTx/>
              </a:rPr>
              <a:t>ระดับที่ห้า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4" name="ตัวแทนข้อความ 3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2" sz="half" type="body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839788" y="2057400"/>
            <a:ext cx="3932237" cy="3811588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>
            <a:lvl1pPr indent="0" marL="0">
              <a:buNone/>
              <a:defRPr sz="1600">
                <a:uFillTx/>
              </a:defRPr>
            </a:lvl1pPr>
            <a:lvl2pPr indent="0" marL="457200">
              <a:buNone/>
              <a:defRPr sz="1400">
                <a:uFillTx/>
              </a:defRPr>
            </a:lvl2pPr>
            <a:lvl3pPr indent="0" marL="914400">
              <a:buNone/>
              <a:defRPr sz="1200">
                <a:uFillTx/>
              </a:defRPr>
            </a:lvl3pPr>
            <a:lvl4pPr indent="0" marL="1371600">
              <a:buNone/>
              <a:defRPr sz="1000">
                <a:uFillTx/>
              </a:defRPr>
            </a:lvl4pPr>
            <a:lvl5pPr indent="0" marL="1828800">
              <a:buNone/>
              <a:defRPr sz="1000">
                <a:uFillTx/>
              </a:defRPr>
            </a:lvl5pPr>
            <a:lvl6pPr indent="0" marL="2286000">
              <a:buNone/>
              <a:defRPr sz="1000">
                <a:uFillTx/>
              </a:defRPr>
            </a:lvl6pPr>
            <a:lvl7pPr indent="0" marL="2743200">
              <a:buNone/>
              <a:defRPr sz="1000">
                <a:uFillTx/>
              </a:defRPr>
            </a:lvl7pPr>
            <a:lvl8pPr indent="0" marL="3200400">
              <a:buNone/>
              <a:defRPr sz="1000">
                <a:uFillTx/>
              </a:defRPr>
            </a:lvl8pPr>
            <a:lvl9pPr indent="0" marL="3657600">
              <a:buNone/>
              <a:defRPr sz="1000">
                <a:uFillTx/>
              </a:defRPr>
            </a:lvl9pPr>
          </a:lstStyle>
          <a:p>
            <a:pPr lvl="0"/>
            <a:r>
              <a:rPr lang="th-TH" smtClean="0">
                <a:uFillTx/>
              </a:rPr>
              <a:t>คลิกเพื่อแก้ไขสไตล์ของข้อความต้นแบบ</a:t>
            </a: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5" name="ตัวแทนวันที่ 4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0" sz="half" type="dt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1B3DE967-6E2F-43F6-95A1-318C5A502C81}" type="datetimeFigureOut">
              <a:rPr lang="en-US" smtClean="0">
                <a:uFillTx/>
              </a:rPr>
              <a:t>4/3/2020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6" name="ตัวแทนท้ายกระดาษ 5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1" sz="quarter" type="ftr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7" name="ตัวแทนหมายเลขสไลด์ 6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2" sz="quarter" type="sldNum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CF6512C7-CB84-4DBF-8FF2-3E8796EFFC42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masterClrMapping/>
  </p:clrMapOvr>
</p:sldLayout>
</file>

<file path=ppt/slideLayouts/slideLayout9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picTx">
  <p:cSld name="รูปภาพพร้อมคำอธิบายภาพ"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ชื่อเรื่อง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type="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839788" y="457200"/>
            <a:ext cx="3932237" cy="1600200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 anchor="b"/>
          <a:lstStyle>
            <a:lvl1pPr>
              <a:defRPr sz="3200">
                <a:uFillTx/>
              </a:defRPr>
            </a:lvl1pPr>
          </a:lstStyle>
          <a:p>
            <a:r>
              <a:rPr lang="th-TH" smtClean="0">
                <a:uFillTx/>
              </a:rPr>
              <a:t>คลิกเพื่อแก้ไขสไตล์ชื่อเรื่องต้นแบบ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ตัวแทนรูปภาพ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" type="pic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5183188" y="987425"/>
            <a:ext cx="6172200" cy="4873625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>
            <a:lvl1pPr indent="0" marL="0">
              <a:buNone/>
              <a:defRPr sz="3200">
                <a:uFillTx/>
              </a:defRPr>
            </a:lvl1pPr>
            <a:lvl2pPr indent="0" marL="457200">
              <a:buNone/>
              <a:defRPr sz="2800">
                <a:uFillTx/>
              </a:defRPr>
            </a:lvl2pPr>
            <a:lvl3pPr indent="0" marL="914400">
              <a:buNone/>
              <a:defRPr sz="2400">
                <a:uFillTx/>
              </a:defRPr>
            </a:lvl3pPr>
            <a:lvl4pPr indent="0" marL="1371600">
              <a:buNone/>
              <a:defRPr sz="2000">
                <a:uFillTx/>
              </a:defRPr>
            </a:lvl4pPr>
            <a:lvl5pPr indent="0" marL="1828800">
              <a:buNone/>
              <a:defRPr sz="2000">
                <a:uFillTx/>
              </a:defRPr>
            </a:lvl5pPr>
            <a:lvl6pPr indent="0" marL="2286000">
              <a:buNone/>
              <a:defRPr sz="2000">
                <a:uFillTx/>
              </a:defRPr>
            </a:lvl6pPr>
            <a:lvl7pPr indent="0" marL="2743200">
              <a:buNone/>
              <a:defRPr sz="2000">
                <a:uFillTx/>
              </a:defRPr>
            </a:lvl7pPr>
            <a:lvl8pPr indent="0" marL="3200400">
              <a:buNone/>
              <a:defRPr sz="2000">
                <a:uFillTx/>
              </a:defRPr>
            </a:lvl8pPr>
            <a:lvl9pPr indent="0" marL="3657600">
              <a:buNone/>
              <a:defRPr sz="2000">
                <a:uFillTx/>
              </a:defRPr>
            </a:lvl9pPr>
          </a:lstStyle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4" name="ตัวแทนข้อความ 3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2" sz="half" type="body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839788" y="2057400"/>
            <a:ext cx="3932237" cy="3811588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>
            <a:lvl1pPr indent="0" marL="0">
              <a:buNone/>
              <a:defRPr sz="1600">
                <a:uFillTx/>
              </a:defRPr>
            </a:lvl1pPr>
            <a:lvl2pPr indent="0" marL="457200">
              <a:buNone/>
              <a:defRPr sz="1400">
                <a:uFillTx/>
              </a:defRPr>
            </a:lvl2pPr>
            <a:lvl3pPr indent="0" marL="914400">
              <a:buNone/>
              <a:defRPr sz="1200">
                <a:uFillTx/>
              </a:defRPr>
            </a:lvl3pPr>
            <a:lvl4pPr indent="0" marL="1371600">
              <a:buNone/>
              <a:defRPr sz="1000">
                <a:uFillTx/>
              </a:defRPr>
            </a:lvl4pPr>
            <a:lvl5pPr indent="0" marL="1828800">
              <a:buNone/>
              <a:defRPr sz="1000">
                <a:uFillTx/>
              </a:defRPr>
            </a:lvl5pPr>
            <a:lvl6pPr indent="0" marL="2286000">
              <a:buNone/>
              <a:defRPr sz="1000">
                <a:uFillTx/>
              </a:defRPr>
            </a:lvl6pPr>
            <a:lvl7pPr indent="0" marL="2743200">
              <a:buNone/>
              <a:defRPr sz="1000">
                <a:uFillTx/>
              </a:defRPr>
            </a:lvl7pPr>
            <a:lvl8pPr indent="0" marL="3200400">
              <a:buNone/>
              <a:defRPr sz="1000">
                <a:uFillTx/>
              </a:defRPr>
            </a:lvl8pPr>
            <a:lvl9pPr indent="0" marL="3657600">
              <a:buNone/>
              <a:defRPr sz="1000">
                <a:uFillTx/>
              </a:defRPr>
            </a:lvl9pPr>
          </a:lstStyle>
          <a:p>
            <a:pPr lvl="0"/>
            <a:r>
              <a:rPr lang="th-TH" smtClean="0">
                <a:uFillTx/>
              </a:rPr>
              <a:t>คลิกเพื่อแก้ไขสไตล์ของข้อความต้นแบบ</a:t>
            </a: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5" name="ตัวแทนวันที่ 4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0" sz="half" type="dt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1B3DE967-6E2F-43F6-95A1-318C5A502C81}" type="datetimeFigureOut">
              <a:rPr lang="en-US" smtClean="0">
                <a:uFillTx/>
              </a:rPr>
              <a:t>4/3/2020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6" name="ตัวแทนท้ายกระดาษ 5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1" sz="quarter" type="ftr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7" name="ตัวแทนหมายเลขสไลด์ 6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2" sz="quarter" type="sldNum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fld id="{CF6512C7-CB84-4DBF-8FF2-3E8796EFFC42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masterClrMapping/>
  </p:clrMapOvr>
</p:sldLayout>
</file>

<file path=ppt/slideMasters/_rels/slideMaster1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Relationship Id="rId2" Target="../slideLayouts/slideLayout2.xml" Type="http://schemas.openxmlformats.org/officeDocument/2006/relationships/slideLayout"></Relationship><Relationship Id="rId3" Target="../slideLayouts/slideLayout3.xml" Type="http://schemas.openxmlformats.org/officeDocument/2006/relationships/slideLayout"></Relationship><Relationship Id="rId4" Target="../slideLayouts/slideLayout4.xml" Type="http://schemas.openxmlformats.org/officeDocument/2006/relationships/slideLayout"></Relationship><Relationship Id="rId5" Target="../slideLayouts/slideLayout5.xml" Type="http://schemas.openxmlformats.org/officeDocument/2006/relationships/slideLayout"></Relationship><Relationship Id="rId6" Target="../slideLayouts/slideLayout6.xml" Type="http://schemas.openxmlformats.org/officeDocument/2006/relationships/slideLayout"></Relationship><Relationship Id="rId7" Target="../slideLayouts/slideLayout7.xml" Type="http://schemas.openxmlformats.org/officeDocument/2006/relationships/slideLayout"></Relationship><Relationship Id="rId8" Target="../slideLayouts/slideLayout8.xml" Type="http://schemas.openxmlformats.org/officeDocument/2006/relationships/slideLayout"></Relationship><Relationship Id="rId9" Target="../slideLayouts/slideLayout9.xml" Type="http://schemas.openxmlformats.org/officeDocument/2006/relationships/slideLayout"></Relationship><Relationship Id="rId10" Target="../slideLayouts/slideLayout10.xml" Type="http://schemas.openxmlformats.org/officeDocument/2006/relationships/slideLayout"></Relationship><Relationship Id="rId11" Target="../slideLayouts/slideLayout11.xml" Type="http://schemas.openxmlformats.org/officeDocument/2006/relationships/slideLayout"></Relationship><Relationship Id="rId12" Target="../theme/theme1.xml" Type="http://schemas.openxmlformats.org/officeDocument/2006/relationships/theme"></Relationship></Relationships>
</file>

<file path=ppt/slideMasters/slideMaster1.xml><?xml version="1.0" encoding="utf-8"?>
<p:sldMaste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bg>
      <p:bgRef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x="1001">
        <a:schemeClr val="bg1"/>
      </p:bgRef>
    </p:bg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ตัวแทนชื่อเรื่อง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type="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838200" y="365125"/>
            <a:ext cx="10515600" cy="1325563"/>
          </a:xfrm>
          <a:prstGeom prst="rect">
            <a:avLst/>
          </a:prstGeo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 anchor="ctr" bIns="45720" lIns="91440" rIns="91440" rtlCol="0" tIns="45720" vert="horz">
            <a:normAutofit/>
          </a:bodyPr>
          <a:lstStyle/>
          <a:p>
            <a:r>
              <a:rPr lang="th-TH" smtClean="0">
                <a:uFillTx/>
              </a:rPr>
              <a:t>คลิกเพื่อแก้ไขสไตล์ชื่อเรื่องต้นแบบ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ตัวแทนข้อความ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" type="body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838200" y="1825625"/>
            <a:ext cx="10515600" cy="4351338"/>
          </a:xfrm>
          <a:prstGeom prst="rect">
            <a:avLst/>
          </a:prstGeo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 bIns="45720" lIns="91440" rIns="91440" rtlCol="0" tIns="45720" vert="horz">
            <a:normAutofit/>
          </a:bodyPr>
          <a:lstStyle/>
          <a:p>
            <a:pPr lvl="0"/>
            <a:r>
              <a:rPr lang="th-TH" smtClean="0">
                <a:uFillTx/>
              </a:rPr>
              <a:t>คลิกเพื่อแก้ไขสไตล์ของข้อความต้นแบบ</a:t>
            </a:r>
          </a:p>
          <a:p>
            <a:pPr lvl="1"/>
            <a:r>
              <a:rPr lang="th-TH" smtClean="0">
                <a:uFillTx/>
              </a:rPr>
              <a:t>ระดับที่สอง</a:t>
            </a:r>
          </a:p>
          <a:p>
            <a:pPr lvl="2"/>
            <a:r>
              <a:rPr lang="th-TH" smtClean="0">
                <a:uFillTx/>
              </a:rPr>
              <a:t>ระดับที่สาม</a:t>
            </a:r>
          </a:p>
          <a:p>
            <a:pPr lvl="3"/>
            <a:r>
              <a:rPr lang="th-TH" smtClean="0">
                <a:uFillTx/>
              </a:rPr>
              <a:t>ระดับที่สี่</a:t>
            </a:r>
          </a:p>
          <a:p>
            <a:pPr lvl="4"/>
            <a:r>
              <a:rPr lang="th-TH" smtClean="0">
                <a:uFillTx/>
              </a:rPr>
              <a:t>ระดับที่ห้า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4" name="ตัวแทนวันที่ 3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2" sz="half" type="dt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838200" y="6356350"/>
            <a:ext cx="2743200" cy="365125"/>
          </a:xfrm>
          <a:prstGeom prst="rect">
            <a:avLst/>
          </a:prstGeo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1B3DE967-6E2F-43F6-95A1-318C5A502C81}" type="datetimeFigureOut">
              <a:rPr lang="en-US" smtClean="0">
                <a:uFillTx/>
              </a:rPr>
              <a:t>4/3/2020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5" name="ตัวแทนท้ายกระดาษ 4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3" sz="quarter" type="ftr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4038600" y="6356350"/>
            <a:ext cx="4114800" cy="365125"/>
          </a:xfrm>
          <a:prstGeom prst="rect">
            <a:avLst/>
          </a:prstGeo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6" name="ตัวแทนหมายเลขสไลด์ 5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4" sz="quarter" type="sldNum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8610600" y="6356350"/>
            <a:ext cx="2743200" cy="365125"/>
          </a:xfrm>
          <a:prstGeom prst="rect">
            <a:avLst/>
          </a:prstGeo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CF6512C7-CB84-4DBF-8FF2-3E8796EFFC42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accent1="accent1" accent2="accent2" accent3="accent3" accent4="accent4" accent5="accent5" accent6="accent6" bg1="lt1" bg2="lt2" folHlink="folHlink" hlink="hlink" tx1="dk1" tx2="dk2"/>
  <p:sldLayoutIdLst>
    <p:sldLayoutId r:id="rId1" id="2147483661"/>
    <p:sldLayoutId r:id="rId2" id="2147483662"/>
    <p:sldLayoutId r:id="rId3" id="2147483663"/>
    <p:sldLayoutId r:id="rId4" id="2147483664"/>
    <p:sldLayoutId r:id="rId5" id="2147483665"/>
    <p:sldLayoutId r:id="rId6" id="2147483666"/>
    <p:sldLayoutId r:id="rId7" id="2147483667"/>
    <p:sldLayoutId r:id="rId8" id="2147483668"/>
    <p:sldLayoutId r:id="rId9" id="2147483669"/>
    <p:sldLayoutId r:id="rId10" id="2147483670"/>
    <p:sldLayoutId r:id="rId11" id="2147483671"/>
  </p:sldLayoutIdLst>
  <p:txStyles>
    <p:titleStyle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<a:lvl1pPr algn="l" defTabSz="914400" eaLnBrk="1" hangingPunct="1" latinLnBrk="0" rtl="0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<a:defPPr>
        <a:defRPr lang="en-US">
          <a:uFillTx/>
        </a:defRPr>
      </a:defPPr>
      <a:lvl1pPr algn="l" defTabSz="914400" eaLnBrk="1" hangingPunct="1" latinLnBrk="0" marL="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/Relationships>
</file>

<file path=ppt/slides/_rels/slide2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3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4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Relationship Id="rId2" Target="https://www.youtube.com/watch?v=syXd7kgLSN8" TargetMode="External" Type="http://schemas.openxmlformats.org/officeDocument/2006/relationships/hyperlink"></Relationship></Relationships>
</file>

<file path=ppt/slides/_rels/slide5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Relationship Id="rId2" Target="https://www.youtube.com/watch?v=DVJNWefmHjE" TargetMode="External" Type="http://schemas.openxmlformats.org/officeDocument/2006/relationships/hyperlink"></Relationship></Relationships>
</file>

<file path=ppt/slides/slide1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ชื่อเรื่อง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type="ctr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r>
              <a:rPr dirty="0" lang="en-US" smtClean="0">
                <a:uFillTx/>
              </a:rPr>
              <a:t>NASOPHARYNGEAL SWAB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ชื่อเรื่องรอง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" type="sub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xfrm>
            <a:off x="433917" y="3951288"/>
            <a:ext cx="10593916" cy="1655761"/>
          </a:xfrm>
        </p:spPr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endParaRPr lang="en-US">
              <a:uFillTx/>
            </a:endParaRPr>
          </a:p>
        </p:txBody>
      </p:sp>
    </p:spTree>
  </p:cSld>
  <p:clrMapOv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ชื่อเรื่อง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type="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r>
              <a:rPr dirty="0" lang="th-TH" smtClean="0">
                <a:uFillTx/>
              </a:rPr>
              <a:t>เพื่อเก็บสิ่งส่งตรวจ ทำ </a:t>
            </a:r>
            <a:r>
              <a:rPr dirty="0" lang="en-US" smtClean="0">
                <a:uFillTx/>
              </a:rPr>
              <a:t>RT PCR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ตัวแทนเนื้อหา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endParaRPr lang="en-US">
              <a:uFillTx/>
            </a:endParaRPr>
          </a:p>
        </p:txBody>
      </p:sp>
    </p:spTree>
  </p:cSld>
  <p:clrMapOv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ชื่อเรื่อง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type="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r>
              <a:rPr dirty="0" lang="en-US" smtClean="0">
                <a:uFillTx/>
              </a:rPr>
              <a:t>RT PCR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ตัวแทนเนื้อหา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r>
              <a:rPr dirty="0" lang="en-US" smtClean="0">
                <a:uFillTx/>
              </a:rPr>
              <a:t>SENSITIVITY</a:t>
            </a:r>
          </a:p>
          <a:p>
            <a:r>
              <a:rPr dirty="0" lang="en-US" smtClean="0">
                <a:uFillTx/>
              </a:rPr>
              <a:t>SPECIFICITY</a:t>
            </a:r>
            <a:endParaRPr dirty="0" lang="en-US">
              <a:uFillTx/>
            </a:endParaRPr>
          </a:p>
        </p:txBody>
      </p:sp>
    </p:spTree>
  </p:cSld>
  <p:clrMapOv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ชื่อเรื่อง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type="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r>
              <a:rPr dirty="0" lang="en-US" smtClean="0">
                <a:uFillTx/>
              </a:rPr>
              <a:t>Method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ตัวแทนเนื้อหา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r>
              <a:rPr dirty="0" lang="en-US" smtClean="0">
                <a:uFillTx/>
                <a:hlinkClick r:id="rId2"/>
              </a:rPr>
              <a:t>https://www.youtube.com/watch?v=syXd7kgLSN8</a:t>
            </a:r>
            <a:endParaRPr dirty="0" lang="en-US">
              <a:uFillTx/>
            </a:endParaRPr>
          </a:p>
        </p:txBody>
      </p:sp>
    </p:spTree>
  </p:cSld>
  <p:clrMapOv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1" name=""/>
        <p:cNv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nvPr/>
      </p:nvGrpSpPr>
      <p:grp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2" name="ชื่อเรื่อง 1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type="title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 id="3" name="ตัวแทนเนื้อหา 2"/>
          <p:cNv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  <a:spLocks noGrp="1"/>
          </p:cNvSpPr>
          <p:nvPr>
            <p:ph idx="1"/>
          </p:nvPr>
        </p:nvSpPr>
        <p:spP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/>
        <p:txBody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      <a:bodyPr/>
          <a:lstStyle/>
          <a:p>
            <a:r>
              <a:rPr lang="en-US" smtClean="0">
                <a:uFillTx/>
                <a:hlinkClick r:id="rId2"/>
              </a:rPr>
              <a:t>https://www.youtube.com/watch?v=DVJNWefmHjE</a:t>
            </a:r>
            <a:endParaRPr dirty="0" lang="en-US">
              <a:uFillTx/>
            </a:endParaRPr>
          </a:p>
        </p:txBody>
      </p:sp>
    </p:spTree>
  </p:cSld>
  <p:clrMapOvr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dgm="http://schemas.openxmlformats.org/drawingml/2006/diagram" xmlns:wpc="http://schemas.microsoft.com/office/word/2010/wordprocessingCanvas">
    <a:masterClrMapping/>
  </p:clrMapOvr>
</p:sld>
</file>

<file path=ppt/theme/theme1.xml><?xml version="1.0" encoding="utf-8"?>
<a:theme xmlns:a="http://schemas.openxmlformats.org/drawingml/2006/main" xmlns:c="http://schemas.openxmlformats.org/drawingml/2006/chart" xmlns:wpg="http://schemas.microsoft.com/office/word/2010/wordprocessingGroup" xmlns:pic="http://schemas.openxmlformats.org/drawingml/2006/picture" xmlns:wps="http://schemas.microsoft.com/office/word/2010/wordprocessingShape" xmlns:p="http://schemas.openxmlformats.org/presentationml/2006/main" xmlns:s="http://schemas.openxmlformats.org/officeDocument/2006/sharedTypes" xmlns:r="http://schemas.openxmlformats.org/officeDocument/2006/relationships" xmlns:dgm="http://schemas.openxmlformats.org/drawingml/2006/diagram" xmlns:wpc="http://schemas.microsoft.com/office/word/2010/wordprocessingCanvas" name="ธีมของ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panose="020F0302020204030204"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F0502020204030204"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algn="ctr" cap="flat" cmpd="sng" w="6350">
          <a:solidFill>
            <a:schemeClr val="phClr"/>
          </a:solidFill>
          <a:prstDash val="solid"/>
          <a:miter lim="800000"/>
        </a:ln>
        <a:ln algn="ctr" cap="flat" cmpd="sng" w="12700">
          <a:solidFill>
            <a:schemeClr val="phClr"/>
          </a:solidFill>
          <a:prstDash val="solid"/>
          <a:miter lim="800000"/>
        </a:ln>
        <a:ln algn="ctr" cap="flat" cmpd="sng" w="19050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แบบจอกว้าง</PresentationFormat>
  <Paragraphs>8</Paragraphs>
  <Slides>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5</vt:i4>
      </vt:variant>
    </vt:vector>
  </HeadingPairs>
  <TitlesOfParts>
    <vt:vector size="11" baseType="lpstr">
      <vt:lpstr>Angsana New</vt:lpstr>
      <vt:lpstr>Arial</vt:lpstr>
      <vt:lpstr>Calibri</vt:lpstr>
      <vt:lpstr>Calibri Light</vt:lpstr>
      <vt:lpstr>Cordia New</vt:lpstr>
      <vt:lpstr>ธีมของ Office</vt:lpstr>
      <vt:lpstr>NASOPHARYNGEAL SWAB</vt:lpstr>
      <vt:lpstr>เพื่อเก็บสิ่งส่งตรวจ ทำ RT PCR</vt:lpstr>
      <vt:lpstr>RT PCR</vt:lpstr>
      <vt:lpstr>Method</vt:lpstr>
      <vt:lpstr>งานนำเสนอ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NASOPHARYNGEAL SWAB</dc:title>
  <dc:creator>Hewlett-Packard Company</dc:creator>
  <cp:lastModifiedBy>Hewlett-Packard Company</cp:lastModifiedBy>
  <cp:revision>1</cp:revision>
  <dcterms:created xsi:type="dcterms:W3CDTF">2020-04-03T01:31:50Z</dcterms:created>
  <dcterms:modified xsi:type="dcterms:W3CDTF">2020-04-03T01:33:15Z</dcterms:modified>
</cp:coreProperties>
</file>